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08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686" r:id="rId93"/>
    <p:sldId id="321" r:id="rId94"/>
    <p:sldId id="322" r:id="rId95"/>
    <p:sldId id="324" r:id="rId96"/>
    <p:sldId id="330" r:id="rId97"/>
    <p:sldId id="326" r:id="rId98"/>
    <p:sldId id="327" r:id="rId99"/>
    <p:sldId id="341" r:id="rId100"/>
    <p:sldId id="331" r:id="rId101"/>
    <p:sldId id="338" r:id="rId102"/>
    <p:sldId id="339" r:id="rId103"/>
    <p:sldId id="337" r:id="rId104"/>
    <p:sldId id="325" r:id="rId105"/>
    <p:sldId id="260" r:id="rId106"/>
    <p:sldId id="258" r:id="rId107"/>
  </p:sldIdLst>
  <p:sldSz cx="12192000" cy="6858000"/>
  <p:notesSz cx="6858000" cy="9144000"/>
  <p:custDataLst>
    <p:tags r:id="rId1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3" Type="http://schemas.openxmlformats.org/officeDocument/2006/relationships/tags" Target="tags/tag1.xml"/><Relationship Id="rId112" Type="http://schemas.openxmlformats.org/officeDocument/2006/relationships/commentAuthors" Target="commentAuthors.xml"/><Relationship Id="rId111" Type="http://schemas.openxmlformats.org/officeDocument/2006/relationships/tableStyles" Target="tableStyles.xml"/><Relationship Id="rId110" Type="http://schemas.openxmlformats.org/officeDocument/2006/relationships/viewProps" Target="viewProps.xml"/><Relationship Id="rId11" Type="http://schemas.openxmlformats.org/officeDocument/2006/relationships/slide" Target="slides/slide8.xml"/><Relationship Id="rId109" Type="http://schemas.openxmlformats.org/officeDocument/2006/relationships/presProps" Target="presProps.xml"/><Relationship Id="rId108" Type="http://schemas.openxmlformats.org/officeDocument/2006/relationships/handoutMaster" Target="handoutMasters/handoutMaster1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8.png"/><Relationship Id="rId3" Type="http://schemas.openxmlformats.org/officeDocument/2006/relationships/image" Target="../media/image5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11461</Words>
  <Application>WPS 演示</Application>
  <PresentationFormat>宽屏</PresentationFormat>
  <Paragraphs>744</Paragraphs>
  <Slides>104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104</vt:i4>
      </vt:variant>
    </vt:vector>
  </HeadingPairs>
  <TitlesOfParts>
    <vt:vector size="118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541</cp:revision>
  <dcterms:created xsi:type="dcterms:W3CDTF">2023-03-07T11:41:15Z</dcterms:created>
  <dcterms:modified xsi:type="dcterms:W3CDTF">2023-03-07T11:41:15Z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